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65" r:id="rId3"/>
    <p:sldId id="287" r:id="rId4"/>
    <p:sldId id="292" r:id="rId5"/>
    <p:sldId id="291" r:id="rId6"/>
    <p:sldId id="290" r:id="rId7"/>
    <p:sldId id="289" r:id="rId8"/>
    <p:sldId id="288" r:id="rId9"/>
    <p:sldId id="293" r:id="rId10"/>
    <p:sldId id="294" r:id="rId11"/>
    <p:sldId id="29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E9990-20A8-4C0A-A42B-4FA7BB95B4C7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45087-3136-48AC-9650-781CBA5D2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0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8267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6842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76513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36754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31018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31134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28862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44751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3214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37474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45159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29/05/2023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0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5283" cy="63813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6216" y="17232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Муниципальное автономное дошкольное образовательное учреждение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г. Нижневартовска детский сад № 52  «Самолетик»</a:t>
            </a:r>
            <a:br>
              <a:rPr lang="ru-RU" b="1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85682" y="871509"/>
            <a:ext cx="7073033" cy="179621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КРАТКОСРОЧНЫЙ   ПРОЕКТ В ГРУППЕ ОРН ОТ 4 ДО 5 ЛЕТ </a:t>
            </a:r>
            <a:r>
              <a:rPr lang="en-US" b="1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:</a:t>
            </a:r>
            <a:r>
              <a:rPr lang="ru-RU" b="1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«ДРУЖОК - ЛУЧОК»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8"/>
          <p:cNvSpPr txBox="1">
            <a:spLocks/>
          </p:cNvSpPr>
          <p:nvPr/>
        </p:nvSpPr>
        <p:spPr>
          <a:xfrm>
            <a:off x="-21628" y="6381329"/>
            <a:ext cx="3009452" cy="4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latin typeface="Monotype Corsiva" pitchFamily="66" charset="0"/>
              </a:rPr>
              <a:t>Воспитатель:  Бакулина Д.В.</a:t>
            </a:r>
          </a:p>
          <a:p>
            <a:pPr algn="ctr">
              <a:buFont typeface="Arial" pitchFamily="34" charset="0"/>
              <a:buNone/>
            </a:pPr>
            <a:endParaRPr lang="ru-RU" sz="1400" b="1" dirty="0"/>
          </a:p>
        </p:txBody>
      </p:sp>
      <p:pic>
        <p:nvPicPr>
          <p:cNvPr id="7" name="Рисунок 6" descr="vegetable-garden-clipart-and-vegetable-garden-clipart-how-tall-each-vegetable-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4748" y="3922531"/>
            <a:ext cx="6434788" cy="2928934"/>
          </a:xfrm>
          <a:prstGeom prst="rect">
            <a:avLst/>
          </a:prstGeom>
        </p:spPr>
      </p:pic>
      <p:pic>
        <p:nvPicPr>
          <p:cNvPr id="8" name="Рисунок 7" descr="0_7b6da_9c762f69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732240" y="2924944"/>
            <a:ext cx="1934289" cy="2214578"/>
          </a:xfrm>
          <a:prstGeom prst="rect">
            <a:avLst/>
          </a:prstGeom>
        </p:spPr>
      </p:pic>
      <p:pic>
        <p:nvPicPr>
          <p:cNvPr id="10" name="Рисунок 9" descr="cucumber-seedling-and-shovels-5554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21628" y="3238057"/>
            <a:ext cx="1103862" cy="3143272"/>
          </a:xfrm>
          <a:prstGeom prst="rect">
            <a:avLst/>
          </a:prstGeom>
        </p:spPr>
      </p:pic>
      <p:pic>
        <p:nvPicPr>
          <p:cNvPr id="11" name="Рисунок 10" descr="tomato_PNG1256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3382" y="5814927"/>
            <a:ext cx="534953" cy="5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01430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93" y="6196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30" y="2268251"/>
            <a:ext cx="2444509" cy="32593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24" y="1002840"/>
            <a:ext cx="3310192" cy="24826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11" y="3933056"/>
            <a:ext cx="3310192" cy="24826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8" y="2306126"/>
            <a:ext cx="2440395" cy="325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93" y="215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17862"/>
            <a:ext cx="3816425" cy="292310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639"/>
            <a:ext cx="3712840" cy="29523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717032"/>
            <a:ext cx="3843467" cy="2882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45" y="3717032"/>
            <a:ext cx="3843467" cy="28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93" y="215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8" y="266768"/>
            <a:ext cx="3996388" cy="29972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78" y="260647"/>
            <a:ext cx="4076192" cy="3057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" y="3642716"/>
            <a:ext cx="4076190" cy="30571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77" y="3645024"/>
            <a:ext cx="4076193" cy="30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93" y="215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6" y="141861"/>
            <a:ext cx="4153877" cy="3115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18" y="157809"/>
            <a:ext cx="4132612" cy="30994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95" y="3509201"/>
            <a:ext cx="4188729" cy="31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93" y="215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50522"/>
            <a:ext cx="4175219" cy="31314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3840426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202538"/>
            <a:ext cx="3877054" cy="29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93" y="215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7458"/>
            <a:ext cx="3964679" cy="29735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16" y="167457"/>
            <a:ext cx="3964678" cy="2973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8" y="3450522"/>
            <a:ext cx="4139818" cy="31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93" y="215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4" y="184307"/>
            <a:ext cx="3942215" cy="29566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415" y="325820"/>
            <a:ext cx="3753529" cy="28151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9" y="3648982"/>
            <a:ext cx="3895469" cy="2921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415" y="3730970"/>
            <a:ext cx="3786152" cy="2839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0" y="5291706"/>
            <a:ext cx="1611710" cy="2148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784" y="5155064"/>
            <a:ext cx="1389702" cy="1852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936" y="2758516"/>
            <a:ext cx="1455726" cy="1940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0273" y="1575261"/>
            <a:ext cx="1631058" cy="21747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816" y="-315416"/>
            <a:ext cx="1296144" cy="1728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259" y="5270548"/>
            <a:ext cx="1611710" cy="21489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4245" y="5133906"/>
            <a:ext cx="1389702" cy="18529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9734" y="1554103"/>
            <a:ext cx="1631058" cy="2174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277" y="-336574"/>
            <a:ext cx="129614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93" y="6196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" y="138851"/>
            <a:ext cx="2307136" cy="30761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73" y="169138"/>
            <a:ext cx="2284420" cy="30458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97" y="3574779"/>
            <a:ext cx="2322021" cy="30960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8851"/>
            <a:ext cx="2304354" cy="30724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74779"/>
            <a:ext cx="2334586" cy="311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93" y="6196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53851"/>
            <a:ext cx="2880320" cy="3840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" y="150000"/>
            <a:ext cx="2422917" cy="32305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70" y="150001"/>
            <a:ext cx="2422917" cy="32305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70" y="3579000"/>
            <a:ext cx="2422917" cy="32305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3" y="3579000"/>
            <a:ext cx="2422918" cy="32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CC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21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*</cp:lastModifiedBy>
  <cp:revision>48</cp:revision>
  <dcterms:created xsi:type="dcterms:W3CDTF">2019-03-04T14:57:48Z</dcterms:created>
  <dcterms:modified xsi:type="dcterms:W3CDTF">2023-05-29T12:20:59Z</dcterms:modified>
  <cp:category/>
</cp:coreProperties>
</file>